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50B7C-8484-4BE1-B855-A10A63EA7070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F3437E-D70A-462A-A33A-4FD84B4411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446346_33-p-fon-dlya-prezentatsii-pro-zhivotnikh-dlya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28"/>
            <a:ext cx="9144000" cy="69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536504" cy="27387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sz="4900" b="1" dirty="0" smtClean="0">
                <a:solidFill>
                  <a:srgbClr val="00B050"/>
                </a:solidFill>
              </a:rPr>
              <a:t>«ДОМАШНИЕ                             ЖИВОТНЫЕ»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/>
          <a:stretch/>
        </p:blipFill>
        <p:spPr bwMode="auto">
          <a:xfrm>
            <a:off x="251520" y="1029164"/>
            <a:ext cx="2976736" cy="478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питомцы\IMG-20221006-WA01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98" r="-1353"/>
          <a:stretch/>
        </p:blipFill>
        <p:spPr bwMode="auto">
          <a:xfrm>
            <a:off x="6084168" y="956483"/>
            <a:ext cx="2872368" cy="483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питомцы\IMG-20221006-WA01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" r="1351" b="13259"/>
          <a:stretch/>
        </p:blipFill>
        <p:spPr bwMode="auto">
          <a:xfrm>
            <a:off x="3471881" y="2420888"/>
            <a:ext cx="2398762" cy="403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338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итомцы\IMG-20221006-WA01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1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olsen.ru/wp-content/uploads/2021/06/11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user\Desktop\114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slide.ru/img/thumbs/04dee7ba0a0b9aa4794a92f930ae639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39"/>
            <a:ext cx="3311525" cy="442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итомцы\IMG-20221006-WA01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302"/>
            <a:ext cx="3373755" cy="451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питомцы\IMG-20221006-WA01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2736304" cy="384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3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04456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итомцы\IMG-20221006-WA016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8"/>
          <a:stretch/>
        </p:blipFill>
        <p:spPr bwMode="auto">
          <a:xfrm>
            <a:off x="4860032" y="1052736"/>
            <a:ext cx="4008225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2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7-WA0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5" y="980728"/>
            <a:ext cx="36004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итомцы\IMG-20221007-WA000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/>
          <a:stretch/>
        </p:blipFill>
        <p:spPr bwMode="auto">
          <a:xfrm>
            <a:off x="5076056" y="997922"/>
            <a:ext cx="3490322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" y="1124744"/>
            <a:ext cx="396621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итомцы\IMG-20221007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227705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86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18" b="28255"/>
          <a:stretch/>
        </p:blipFill>
        <p:spPr bwMode="auto">
          <a:xfrm>
            <a:off x="323528" y="1196752"/>
            <a:ext cx="386588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питомцы\IMG-20221006-WA01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/>
        </p:blipFill>
        <p:spPr bwMode="auto">
          <a:xfrm>
            <a:off x="4716016" y="2852936"/>
            <a:ext cx="4074160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6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8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r="13574"/>
          <a:stretch/>
        </p:blipFill>
        <p:spPr bwMode="auto">
          <a:xfrm>
            <a:off x="5940152" y="1198404"/>
            <a:ext cx="3081888" cy="493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питомцы\IMG-20221006-WA01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4070" r="13551"/>
          <a:stretch/>
        </p:blipFill>
        <p:spPr bwMode="auto">
          <a:xfrm>
            <a:off x="3131840" y="1916832"/>
            <a:ext cx="2630078" cy="366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питомцы\IMG-20221006-WA01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2017"/>
            <a:ext cx="2837225" cy="493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73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итомцы\IMG-20221006-WA0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00400" cy="4048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питомцы\IMG-20221006-WA01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888497" cy="5016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07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            «ДОМАШНИЕ                             ЖИВОТНЫЕ»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«ДОМАШНИЕ                             ЖИВОТНЫЕ»</dc:title>
  <dc:creator>Пользователь</dc:creator>
  <cp:lastModifiedBy>Пользователь</cp:lastModifiedBy>
  <cp:revision>3</cp:revision>
  <dcterms:created xsi:type="dcterms:W3CDTF">2022-10-11T14:42:24Z</dcterms:created>
  <dcterms:modified xsi:type="dcterms:W3CDTF">2022-10-11T15:09:35Z</dcterms:modified>
</cp:coreProperties>
</file>