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7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3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4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6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FEBA-A89D-43B8-90A5-47610FBD9CF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AD810-8F25-400B-92CB-F2E013DE0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.net/uploads/posts/2021-01/thumbs/1611961381_20-p-foni-s-ogorodami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855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1.ozone.ru/multimedia/1017328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2134" r="1830" b="2167"/>
          <a:stretch/>
        </p:blipFill>
        <p:spPr bwMode="auto">
          <a:xfrm>
            <a:off x="301560" y="188640"/>
            <a:ext cx="49185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357883"/>
            <a:ext cx="30963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+mj-lt"/>
              </a:rPr>
              <a:t>Презентация для детей средней группы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Выполнила воспитатель: Буданина Ирина Матвеевна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kartinkin.net/uploads/posts/2021-01/1611381572_1-p-fon-v-gostyakh-u-skazki-dlya-prezentatsi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5055" r="11410" b="-5055"/>
          <a:stretch/>
        </p:blipFill>
        <p:spPr bwMode="auto">
          <a:xfrm>
            <a:off x="0" y="-243408"/>
            <a:ext cx="9144000" cy="81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5" y="0"/>
            <a:ext cx="9145756" cy="685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Назови героев сказки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2052" name="Picture 4" descr="https://i.pinimg.com/originals/0b/0e/5b/0b0e5b773fdf0a3ba46c1867a5575a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9" y="956877"/>
            <a:ext cx="2353519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460958"/>
            <a:ext cx="2042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   Серый волк</a:t>
            </a:r>
            <a:endParaRPr lang="ru-RU" sz="2000" b="1" dirty="0"/>
          </a:p>
        </p:txBody>
      </p:sp>
      <p:pic>
        <p:nvPicPr>
          <p:cNvPr id="2054" name="Picture 6" descr="https://i.pinimg.com/originals/07/b5/eb/07b5ebf376f8f1fe351975e81dc976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6" y="3714771"/>
            <a:ext cx="2448412" cy="27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6156176" y="2564904"/>
            <a:ext cx="2987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        Красная шапочка</a:t>
            </a:r>
            <a:endParaRPr lang="ru-RU" b="1" dirty="0"/>
          </a:p>
        </p:txBody>
      </p:sp>
      <p:pic>
        <p:nvPicPr>
          <p:cNvPr id="2058" name="Picture 10" descr="https://ds05.infourok.ru/uploads/ex/0383/0017d142-197ffed3/img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4153" r="24270" b="6609"/>
          <a:stretch/>
        </p:blipFill>
        <p:spPr bwMode="auto">
          <a:xfrm>
            <a:off x="3527884" y="989615"/>
            <a:ext cx="2485793" cy="29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5" y="3926094"/>
            <a:ext cx="2377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Лисичка сестричка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460324"/>
            <a:ext cx="49444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/>
              <a:t>Мышка норушка</a:t>
            </a:r>
            <a:endParaRPr lang="ru-RU" sz="2000" b="1" dirty="0" smtClean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23" y="4897558"/>
            <a:ext cx="2211982" cy="18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88224" y="324433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36" y="1355468"/>
            <a:ext cx="1933496" cy="297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 descr="http://1shumiha.detkin-club.ru/images/custom_2/_5d11b8619fb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00" y="4325163"/>
            <a:ext cx="1846583" cy="21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50086" y="3244334"/>
            <a:ext cx="12423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Колобок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564904"/>
            <a:ext cx="30704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000" b="1" dirty="0" smtClean="0"/>
              <a:t>Зайка </a:t>
            </a:r>
            <a:r>
              <a:rPr lang="ru-RU" sz="2000" b="1" dirty="0" err="1" smtClean="0"/>
              <a:t>попрыгайка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11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543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Угадай название сказки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https://ds05.infourok.ru/uploads/ex/1144/0006db8b-7f293447/hello_html_m1b2605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135" b="1847"/>
          <a:stretch/>
        </p:blipFill>
        <p:spPr bwMode="auto">
          <a:xfrm>
            <a:off x="395536" y="903002"/>
            <a:ext cx="3064489" cy="36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636912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«Маша и медведь»</a:t>
            </a:r>
            <a:endParaRPr lang="ru-RU" sz="2000" b="1" dirty="0"/>
          </a:p>
        </p:txBody>
      </p:sp>
      <p:pic>
        <p:nvPicPr>
          <p:cNvPr id="3076" name="Picture 4" descr="https://i.ytimg.com/vi/iOt5NN_y0U0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84" y="862300"/>
            <a:ext cx="4130736" cy="31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4499991" y="3982998"/>
            <a:ext cx="2808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«Гуси-лебеди»</a:t>
            </a:r>
            <a:endParaRPr lang="ru-RU" sz="2000" b="1" dirty="0"/>
          </a:p>
        </p:txBody>
      </p:sp>
      <p:pic>
        <p:nvPicPr>
          <p:cNvPr id="3078" name="Picture 6" descr="https://cf.ppt-online.org/files1/slide/3/35XoefuTlynv7PSqOMgd9BrUxDimFE2Ysb8j0JL4N/slide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/>
          <a:stretch/>
        </p:blipFill>
        <p:spPr bwMode="auto">
          <a:xfrm>
            <a:off x="3707904" y="4437112"/>
            <a:ext cx="3268490" cy="23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6832378" y="3244334"/>
            <a:ext cx="20601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«Петушок и бобовое зернышко»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38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moy-malish.ru/wp-content/uploads/2020/01/hello_html_m622329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188640"/>
            <a:ext cx="3077105" cy="36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363" y="3244334"/>
            <a:ext cx="5639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2000" b="1" dirty="0" smtClean="0"/>
              <a:t>«Лисичка со скалочкой»</a:t>
            </a:r>
            <a:endParaRPr lang="ru-RU" sz="2000" b="1" dirty="0"/>
          </a:p>
        </p:txBody>
      </p:sp>
      <p:pic>
        <p:nvPicPr>
          <p:cNvPr id="4102" name="Picture 6" descr="https://www.culture.ru/storage/images/de56cbbdd87cc4f6fb9edbef5f434705/a2fbd6ec0040fb2fb4b1b39708d029e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04" y="4288734"/>
            <a:ext cx="4213696" cy="24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5964342" y="3244333"/>
            <a:ext cx="2136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«Бычок – смоляной бочок»</a:t>
            </a:r>
            <a:endParaRPr lang="ru-RU" sz="2000" b="1" dirty="0"/>
          </a:p>
        </p:txBody>
      </p:sp>
      <p:pic>
        <p:nvPicPr>
          <p:cNvPr id="4104" name="Picture 8" descr="https://chitaem-skazki.ru/wp-content/uploads/2019/04/%D0%97%D0%B0%D1%8E%D1%88%D0%BA%D0%B8%D0%BD%D0%B0-%D0%B8%D0%B7%D0%B1%D1%83%D1%88%D0%BA%D0%B0-%D1%81%D0%BA%D0%B0%D0%B7%D0%BA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2336"/>
            <a:ext cx="5055660" cy="34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95467" y="3244333"/>
            <a:ext cx="5184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«Заюшкина избушка»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78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6552" y="188641"/>
            <a:ext cx="7254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Выбери героя, которого нет в сказке «Колобок»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5124" name="Picture 4" descr="https://ds04.infourok.ru/uploads/ex/0ff6/000762f5-62f06f30/2/hello_html_m1d7696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76429"/>
            <a:ext cx="2520477" cy="302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3431994"/>
            <a:ext cx="2152350" cy="329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3060"/>
            <a:ext cx="3250487" cy="27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74" y="4864304"/>
            <a:ext cx="2211982" cy="18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54" y="1388832"/>
            <a:ext cx="1511970" cy="294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https://fsd.multiurok.ru/html/2021/11/03/s_6182b86f53754/phpkOhHtY_SKazki-o-zajchikah_html_4048822ef716cc0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28" y="1268760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5933"/>
            <a:ext cx="1545588" cy="28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6552" y="1166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Угадай сказки, где был герой -серый волк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6148" name="Picture 4" descr="https://7960777a-2fd1-4b07-8bbb-896e98c4659c.selcdn.net/upload/prod_add4/983/product-361983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36" y="908720"/>
            <a:ext cx="3153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culture.ru/storage/images/5aa246cfc2a084995bcc4acf48430477/acad02f6bfb46bdbe7b67bb387a880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50560"/>
            <a:ext cx="4655840" cy="27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nukadeti.ru/content/images/essence/tale/269/35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0300"/>
            <a:ext cx="404324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i.mycdn.me/i?r=AzEPZsRbOZEKgBhR0XGMT1Rk2H9nxEeH_3US9oYZ3Yfeh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2" y="3501008"/>
            <a:ext cx="4638521" cy="32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pbap.ru/wp-content/uploads/2019/09/tri-medved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1" y="117259"/>
            <a:ext cx="4638521" cy="32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slushayushij-skazku.com/wp-content/wpmowebp/wp-content/uploads/2021/03/sestrica-alenushka-i-bratec-ivanush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slushayushij-skazku.com/wp-content/wpmowebp/wp-content/uploads/2021/03/sestrica-alenushka-i-bratec-ivanush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iknigi.net/books_files/online_html/93692/_0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66" y="1196752"/>
            <a:ext cx="3702069" cy="48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Сказки вы не забывайте,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С интересом их читайте.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В гости сказка ждёт всегда,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Будет рада вам, друзья!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2780928"/>
            <a:ext cx="44437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109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2022-02-25T10:54:52Z</dcterms:created>
  <dcterms:modified xsi:type="dcterms:W3CDTF">2022-02-25T12:48:42Z</dcterms:modified>
</cp:coreProperties>
</file>