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3" r:id="rId4"/>
    <p:sldId id="257" r:id="rId5"/>
    <p:sldId id="284" r:id="rId6"/>
    <p:sldId id="279" r:id="rId7"/>
    <p:sldId id="281" r:id="rId8"/>
    <p:sldId id="282" r:id="rId9"/>
    <p:sldId id="285" r:id="rId10"/>
    <p:sldId id="286" r:id="rId11"/>
    <p:sldId id="287" r:id="rId12"/>
    <p:sldId id="276" r:id="rId13"/>
    <p:sldId id="294" r:id="rId14"/>
    <p:sldId id="293" r:id="rId15"/>
    <p:sldId id="270" r:id="rId16"/>
    <p:sldId id="273" r:id="rId17"/>
    <p:sldId id="269" r:id="rId18"/>
    <p:sldId id="296" r:id="rId19"/>
    <p:sldId id="266" r:id="rId20"/>
    <p:sldId id="297" r:id="rId21"/>
    <p:sldId id="265" r:id="rId22"/>
    <p:sldId id="295" r:id="rId23"/>
    <p:sldId id="298" r:id="rId24"/>
    <p:sldId id="275" r:id="rId25"/>
    <p:sldId id="299" r:id="rId26"/>
    <p:sldId id="290" r:id="rId27"/>
    <p:sldId id="300" r:id="rId28"/>
    <p:sldId id="289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94660"/>
  </p:normalViewPr>
  <p:slideViewPr>
    <p:cSldViewPr>
      <p:cViewPr>
        <p:scale>
          <a:sx n="100" d="100"/>
          <a:sy n="100" d="100"/>
        </p:scale>
        <p:origin x="-194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проект мы сдоровье сбережём\04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9144000" cy="70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1268760"/>
            <a:ext cx="7772400" cy="23316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</a:t>
            </a:r>
            <a:b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«Мы здоровье сбережём»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подготовительной группе «Почемучки»</a:t>
            </a:r>
            <a:endParaRPr lang="ru-RU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27984" y="3886200"/>
            <a:ext cx="4716016" cy="175260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Презентацию подготовила </a:t>
            </a:r>
            <a:r>
              <a:rPr lang="ru-RU" sz="2400" dirty="0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воспитатель высшей</a:t>
            </a:r>
          </a:p>
          <a:p>
            <a:pPr algn="l"/>
            <a:r>
              <a:rPr lang="ru-RU" sz="2400" dirty="0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algn="l"/>
            <a:r>
              <a:rPr lang="ru-RU" sz="2400" b="1" dirty="0" err="1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Буданина</a:t>
            </a:r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CC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548680"/>
            <a:ext cx="6984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Муниципальное казенное дошкольное образовательное учреждение </a:t>
            </a:r>
            <a:endParaRPr lang="ru-RU" sz="20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«</a:t>
            </a:r>
            <a:r>
              <a:rPr lang="ru-RU" sz="20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Детский сад «Березка»</a:t>
            </a:r>
          </a:p>
          <a:p>
            <a:pPr algn="ctr"/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Основной этап: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Monotype Corsiva" panose="03010101010201010101" pitchFamily="66" charset="0"/>
              </a:rPr>
              <a:t>Мероприятия </a:t>
            </a:r>
            <a:r>
              <a:rPr lang="ru-RU" dirty="0">
                <a:latin typeface="Monotype Corsiva" panose="03010101010201010101" pitchFamily="66" charset="0"/>
              </a:rPr>
              <a:t>для реализации проекта с введением эффективных </a:t>
            </a:r>
            <a:r>
              <a:rPr lang="ru-RU" dirty="0" err="1">
                <a:latin typeface="Monotype Corsiva" panose="03010101010201010101" pitchFamily="66" charset="0"/>
              </a:rPr>
              <a:t>здоровьесберегающих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технологий.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Monotype Corsiva" panose="03010101010201010101" pitchFamily="66" charset="0"/>
              </a:rPr>
              <a:t>Продуктивная деятельность: рисунки по теме «Что нужно для здоровья», 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«Нарисуй здоровье, болезнь», раскраски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Monotype Corsiva" panose="03010101010201010101" pitchFamily="66" charset="0"/>
              </a:rPr>
              <a:t>Организация выставки детских рисунков на тему «Быть здоровыми хотим».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Печатная консультация для родителей «Подвижный образ жизни – залог детского здоровья»; «Здоровый образ жизни детей».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6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" y="0"/>
            <a:ext cx="9139938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Заключительный этап: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99592" y="1844824"/>
            <a:ext cx="7560840" cy="42813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1.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Проведение </a:t>
            </a:r>
            <a:r>
              <a:rPr lang="ru-RU" dirty="0">
                <a:latin typeface="Monotype Corsiva" panose="03010101010201010101" pitchFamily="66" charset="0"/>
              </a:rPr>
              <a:t>спортивного </a:t>
            </a:r>
            <a:r>
              <a:rPr lang="ru-RU" dirty="0" smtClean="0">
                <a:latin typeface="Monotype Corsiva" panose="03010101010201010101" pitchFamily="66" charset="0"/>
              </a:rPr>
              <a:t>развлечения: 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«</a:t>
            </a:r>
            <a:r>
              <a:rPr lang="ru-RU" dirty="0">
                <a:latin typeface="Monotype Corsiva" panose="03010101010201010101" pitchFamily="66" charset="0"/>
              </a:rPr>
              <a:t>В гостях </a:t>
            </a:r>
            <a:r>
              <a:rPr lang="ru-RU" dirty="0" smtClean="0">
                <a:latin typeface="Monotype Corsiva" panose="03010101010201010101" pitchFamily="66" charset="0"/>
              </a:rPr>
              <a:t> у </a:t>
            </a:r>
            <a:r>
              <a:rPr lang="ru-RU" dirty="0" err="1">
                <a:latin typeface="Monotype Corsiva" panose="03010101010201010101" pitchFamily="66" charset="0"/>
              </a:rPr>
              <a:t>Спортика</a:t>
            </a:r>
            <a:r>
              <a:rPr lang="ru-RU" dirty="0" smtClean="0">
                <a:latin typeface="Monotype Corsiva" panose="03010101010201010101" pitchFamily="66" charset="0"/>
              </a:rPr>
              <a:t>»</a:t>
            </a:r>
          </a:p>
          <a:p>
            <a:pPr marL="0" indent="0">
              <a:buNone/>
            </a:pPr>
            <a:endParaRPr lang="ru-RU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2. Оформление выставки детских </a:t>
            </a:r>
            <a:r>
              <a:rPr lang="ru-RU" dirty="0" smtClean="0">
                <a:latin typeface="Monotype Corsiva" panose="03010101010201010101" pitchFamily="66" charset="0"/>
              </a:rPr>
              <a:t>рисунков: </a:t>
            </a:r>
            <a:r>
              <a:rPr lang="ru-RU" dirty="0">
                <a:latin typeface="Monotype Corsiva" panose="03010101010201010101" pitchFamily="66" charset="0"/>
              </a:rPr>
              <a:t>«Быть здоровыми хотим».	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46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7"/>
            <a:ext cx="9139938" cy="6858000"/>
          </a:xfrm>
          <a:prstGeom prst="rect">
            <a:avLst/>
          </a:prstGeom>
        </p:spPr>
      </p:pic>
      <p:pic>
        <p:nvPicPr>
          <p:cNvPr id="5122" name="Picture 2" descr="E:\DCIM\101msdcf\DSC06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6" y="465503"/>
            <a:ext cx="5436096" cy="30578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79252" y="610556"/>
            <a:ext cx="274906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Быть здоровым — это модно!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 Дружно, весело, задорно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 Становитесь на зарядку.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 Организму — подзарядка!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157" y="4350471"/>
            <a:ext cx="3208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На зарядку становись!</a:t>
            </a:r>
          </a:p>
          <a:p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Раз, два, три, четыре —</a:t>
            </a:r>
          </a:p>
          <a:p>
            <a:r>
              <a:rPr lang="ru-RU" sz="24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Руки выше! Ноги шире!</a:t>
            </a:r>
          </a:p>
        </p:txBody>
      </p:sp>
      <p:pic>
        <p:nvPicPr>
          <p:cNvPr id="5124" name="Picture 4" descr="E:\DCIM\101msdcf\DSC06733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20" y="3482715"/>
            <a:ext cx="4876392" cy="293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05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7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3157" y="4350471"/>
            <a:ext cx="42448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Руки с мылом надо мыть,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Чтоб здоровенькими быть. 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Чтоб микробам жизнь не дать,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Руки в рот не надо брать.</a:t>
            </a:r>
            <a:endParaRPr lang="ru-RU" sz="24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4" name="Picture 4" descr="E:\DCIM\101msdcf\DSC06733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4876392" cy="293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K:\DCIM\435_1203\IMG_29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5832648" cy="403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04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8" y="-12137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79252" y="610556"/>
            <a:ext cx="27490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157" y="4350471"/>
            <a:ext cx="75572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endParaRPr lang="ru-RU" sz="20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endParaRPr lang="ru-RU" sz="20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Завтрак ты не пропускай, завтракать полезно,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Это даже  малышам в садике известно!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Ели завтрак  пропустил, ты желудку  навредил!</a:t>
            </a:r>
            <a:endParaRPr lang="ru-RU" sz="20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4" name="Picture 4" descr="E:\DCIM\101msdcf\DSC06733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78" y="995276"/>
            <a:ext cx="4876392" cy="293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K:\DCIM\435_1203\IMG_29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336704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006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9794" y="555222"/>
            <a:ext cx="8284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здоровье берегу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— тело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чистоте держу.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Чтоб душа была здоровой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 с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физкультурой я дружу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endParaRPr lang="ru-RU" sz="2400" dirty="0"/>
          </a:p>
        </p:txBody>
      </p:sp>
      <p:pic>
        <p:nvPicPr>
          <p:cNvPr id="8" name="Рисунок 7" descr="K:\DCIM\435_2003\IMG_29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0" y="1484784"/>
            <a:ext cx="748883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7294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37" y="-1"/>
            <a:ext cx="913764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K:\DCIM\435_2003\IMG_3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2" y="455365"/>
            <a:ext cx="396044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:\Документация ПОДГОТОВИТЕЛЬНАЯ ГРУППА\Фильм про детей\Открытое занятие по физкультуре 20 марта 2020г\IMG_3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75" y="403970"/>
            <a:ext cx="3832707" cy="2788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:\Документация ПОДГОТОВИТЕЛЬНАЯ ГРУППА\Фильм про детей\Открытое занятие по физкультуре 20 марта 2020г\IMG_30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61" y="3428998"/>
            <a:ext cx="4050333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:\Документация ПОДГОТОВИТЕЛЬНАЯ ГРУППА\Фильм про детей\Открытое занятие по физкультуре 20 марта 2020г\IMG_30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1" y="3573016"/>
            <a:ext cx="3854547" cy="2808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339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09120"/>
            <a:ext cx="8229600" cy="18002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На прогулку выходи, 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Свежим воздухом дыши.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Только помни при уходе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Одеваться по погоде!</a:t>
            </a:r>
            <a:endParaRPr lang="ru-RU" sz="28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K:\DCIM\435_1203\IMG_29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16" y="2865301"/>
            <a:ext cx="446449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K:\DCIM\435_1203\IMG_29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4" y="692696"/>
            <a:ext cx="443133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294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7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3157" y="4350471"/>
            <a:ext cx="681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Каждый раз после прогулки 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Руки мы спешим помыть, 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Чтобы не было микробов, 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В чистоте должны все жить!</a:t>
            </a:r>
            <a:endParaRPr lang="ru-RU" sz="24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4" name="Picture 4" descr="E:\DCIM\101msdcf\DSC06733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20" y="3482715"/>
            <a:ext cx="4876392" cy="293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61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99592" y="4075282"/>
            <a:ext cx="5832649" cy="24413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Мы за здоровое питание!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Чтоб здоровым оставаться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И всегда красивым быть,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Нужно правильно питаться,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О фаст-</a:t>
            </a:r>
            <a:r>
              <a:rPr lang="ru-RU" sz="2600" b="1" dirty="0" err="1" smtClean="0">
                <a:solidFill>
                  <a:srgbClr val="0000CC"/>
                </a:solidFill>
                <a:latin typeface="Monotype Corsiva" panose="03010101010201010101" pitchFamily="66" charset="0"/>
              </a:rPr>
              <a:t>фуде</a:t>
            </a: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 позабыть!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Фрукты, овощи и каши —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Вот твой лучший рацион,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« Лучше, здоровее, краше» —</a:t>
            </a:r>
            <a:b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Вот девиз твой и закон!</a:t>
            </a:r>
          </a:p>
        </p:txBody>
      </p:sp>
    </p:spTree>
    <p:extLst>
      <p:ext uri="{BB962C8B-B14F-4D97-AF65-F5344CB8AC3E}">
        <p14:creationId xmlns:p14="http://schemas.microsoft.com/office/powerpoint/2010/main" val="747294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548680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Актуальность: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dirty="0"/>
              <a:t> В настоящее время одной из актуальных проблем является сохранение и укрепление здоровья подрастающего поколения. К сожалению, неблагоприятная экологическая обстановка, неудовлетворительная организация питания, ограничение возможности для занятий физической культурой и спортом, отсутствие знаний и умений ведения здорового образа жизни, приводят к ухудшению здоровья дошкольников. Первые представления о здоровье и здоровом образе жизни формируются уже в дошкольном возрасте, который является основополагающим в становлении личности человека. </a:t>
            </a:r>
          </a:p>
          <a:p>
            <a:r>
              <a:rPr lang="ru-RU" dirty="0"/>
              <a:t> Сохранить и укрепить психическое и физическое здоровье детей можно только в тесном сотрудничестве детского сада и семьи. </a:t>
            </a:r>
          </a:p>
          <a:p>
            <a:r>
              <a:rPr lang="ru-RU" dirty="0"/>
              <a:t>Важнейшим фактором укрепления здоровья детей является физическое воспитание  в семье и в ДОУ. В современном обществе мы наблюдаем недостаточную активность родителей в физическом воспитании детей, которые ссылаются на недостаток времени, средств, спортивного оборудования.</a:t>
            </a:r>
          </a:p>
          <a:p>
            <a:r>
              <a:rPr lang="ru-RU" dirty="0"/>
              <a:t> Участвуя в реализации данного проекта, мы хотим расширить представления родителей, детей и педагогов   о здоровом образе жизни, сформировать положительное отношение к занятиям физической культурой и спортом. </a:t>
            </a:r>
          </a:p>
        </p:txBody>
      </p:sp>
    </p:spTree>
    <p:extLst>
      <p:ext uri="{BB962C8B-B14F-4D97-AF65-F5344CB8AC3E}">
        <p14:creationId xmlns:p14="http://schemas.microsoft.com/office/powerpoint/2010/main" val="307622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65104"/>
            <a:ext cx="8229600" cy="194421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Чтобы сил ещё набрать,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Надо нам чуть-чуть поспать.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Знают даже дошколята,</a:t>
            </a:r>
            <a:b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Что во сне растут ребята.</a:t>
            </a:r>
            <a:endParaRPr lang="ru-RU" sz="28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K:\DCIM\435_1203\IMG_29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476672"/>
            <a:ext cx="6012668" cy="4176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8709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" y="4763"/>
            <a:ext cx="91415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446" y="4653136"/>
            <a:ext cx="8229600" cy="17281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проснулся - закаляйся ,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зарядкой занимайся.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Будешь ты всегда здоров.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Тут не нужно лишних слов.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K:\DCIM\435_2003\IMG_3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88967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K:\DCIM\435_2003\IMG_30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43633"/>
            <a:ext cx="439248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86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22201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Чем больше к доктору мы ходим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т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ем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больше хворей в нас находят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давно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пора нам всем понять 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–  врача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нам надо поменять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 на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спорт, диету и закал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на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обливанья и вокал.</a:t>
            </a:r>
          </a:p>
        </p:txBody>
      </p:sp>
      <p:pic>
        <p:nvPicPr>
          <p:cNvPr id="5" name="Рисунок 4" descr="K:\DCIM\435_2003\IMG_30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897360"/>
            <a:ext cx="5940425" cy="445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39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" y="4763"/>
            <a:ext cx="91415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446" y="759842"/>
            <a:ext cx="8229600" cy="10849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Чтоб здоровье раздобыть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 не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надо далеко ходить.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Нужно нам самим стараться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и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всё будет получаться.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E:\DCIM\435_1203\IMG_29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4076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4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32"/>
            <a:ext cx="9107289" cy="683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1454" y="769266"/>
            <a:ext cx="3417772" cy="215567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Чтоб красивой, стройной быть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обруч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надо мне крутить,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9454" y="4365104"/>
            <a:ext cx="34875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скакалочке скакать, 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игры разные играть.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K:\DCIM\435_1203\IMG_29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17646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K:\DCIM\435_1203\IMG_29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42765"/>
            <a:ext cx="3891761" cy="2828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735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32"/>
            <a:ext cx="9107289" cy="683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1454" y="769266"/>
            <a:ext cx="3417772" cy="2155677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454" y="4365104"/>
            <a:ext cx="3487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K:\DCIM\435_1203\IMG_29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4241"/>
            <a:ext cx="4000203" cy="3000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K:\DCIM\435_1203\IMG_2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4242"/>
            <a:ext cx="3996259" cy="296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K:\DCIM\435_1203\IMG_29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8" y="3502404"/>
            <a:ext cx="4131756" cy="300227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3" descr="C:\Users\пк\Desktop\detia-862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2532"/>
            <a:ext cx="1353653" cy="172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пк\Desktop\detia-861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40"/>
            <a:ext cx="151216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74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202" y="4228940"/>
            <a:ext cx="3724765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знания о здоровье и спорте получаем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597416"/>
            <a:ext cx="40324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Дружно мы играем </a:t>
            </a:r>
            <a:endParaRPr lang="ru-RU" dirty="0"/>
          </a:p>
        </p:txBody>
      </p:sp>
      <p:pic>
        <p:nvPicPr>
          <p:cNvPr id="7" name="Рисунок 6" descr="K:\DCIM\435_1203\IMG_29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5"/>
          <a:stretch/>
        </p:blipFill>
        <p:spPr bwMode="auto">
          <a:xfrm rot="20572195">
            <a:off x="730605" y="953690"/>
            <a:ext cx="3816422" cy="2361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6489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202" y="4228940"/>
            <a:ext cx="3724765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9741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Здоровье в творчестве детей!</a:t>
            </a:r>
            <a:endParaRPr lang="ru-RU" dirty="0"/>
          </a:p>
        </p:txBody>
      </p:sp>
      <p:pic>
        <p:nvPicPr>
          <p:cNvPr id="9" name="Picture 2" descr="E:\DCIM\101msdcf\DSC058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6"/>
            <a:ext cx="4931410" cy="277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3" descr="E:\DCIM\101msdcf\DSC058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5940425" cy="3340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92364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Секреты здоровья от  детей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5544"/>
            <a:ext cx="8199106" cy="4609759"/>
          </a:xfrm>
          <a:prstGeom prst="ellipse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2" y="1566263"/>
            <a:ext cx="8200255" cy="46085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2" y="1566263"/>
            <a:ext cx="8203255" cy="46085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27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0" y="35848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1988840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G:\Люда\анимашки\kids-in-sport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11" y="4077072"/>
            <a:ext cx="42862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27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803607"/>
            <a:ext cx="8229600" cy="48643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Тип</a:t>
            </a:r>
            <a:r>
              <a:rPr lang="ru-RU" dirty="0" smtClean="0">
                <a:latin typeface="Monotype Corsiva" panose="03010101010201010101" pitchFamily="66" charset="0"/>
              </a:rPr>
              <a:t>: познавательно -  оздоровительный.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Вид</a:t>
            </a:r>
            <a:r>
              <a:rPr lang="ru-RU" dirty="0" smtClean="0">
                <a:latin typeface="Monotype Corsiva" panose="03010101010201010101" pitchFamily="66" charset="0"/>
              </a:rPr>
              <a:t>: творческий.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Участники</a:t>
            </a:r>
            <a:r>
              <a:rPr lang="ru-RU" dirty="0" smtClean="0">
                <a:latin typeface="Monotype Corsiva" panose="03010101010201010101" pitchFamily="66" charset="0"/>
              </a:rPr>
              <a:t>: педагоги</a:t>
            </a:r>
            <a:r>
              <a:rPr lang="ru-RU" dirty="0">
                <a:latin typeface="Monotype Corsiva" panose="03010101010201010101" pitchFamily="66" charset="0"/>
              </a:rPr>
              <a:t>, дети, родители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Сроки реализации</a:t>
            </a:r>
            <a:r>
              <a:rPr lang="ru-RU" dirty="0" smtClean="0">
                <a:latin typeface="Monotype Corsiva" panose="03010101010201010101" pitchFamily="66" charset="0"/>
              </a:rPr>
              <a:t>: краткосрочный.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Продукты проекта</a:t>
            </a:r>
            <a:r>
              <a:rPr lang="ru-RU" dirty="0" smtClean="0">
                <a:latin typeface="Monotype Corsiva" panose="03010101010201010101" pitchFamily="66" charset="0"/>
              </a:rPr>
              <a:t>: выставка детских рисунков «Быть здоровыми хотим».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пк\Desktop\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62" y="4869160"/>
            <a:ext cx="3311476" cy="15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36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71600" y="1052736"/>
            <a:ext cx="771520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Проблема:</a:t>
            </a:r>
          </a:p>
          <a:p>
            <a:pPr marL="0" indent="0">
              <a:buNone/>
            </a:pPr>
            <a:r>
              <a:rPr lang="ru-RU" sz="3600" dirty="0" smtClean="0">
                <a:latin typeface="Monotype Corsiva" panose="03010101010201010101" pitchFamily="66" charset="0"/>
              </a:rPr>
              <a:t>Ребёнок в группе спросил: </a:t>
            </a:r>
          </a:p>
          <a:p>
            <a:pPr marL="0" indent="0">
              <a:buNone/>
            </a:pPr>
            <a:r>
              <a:rPr lang="ru-RU" sz="3600" dirty="0" smtClean="0">
                <a:latin typeface="Monotype Corsiva" panose="03010101010201010101" pitchFamily="66" charset="0"/>
              </a:rPr>
              <a:t>«Почему мои друзья часто болеют?»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G:\Люда\анимашки\Без названия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28" y="5229200"/>
            <a:ext cx="40862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detia-8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4"/>
            <a:ext cx="12382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19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324" y="2852936"/>
            <a:ext cx="77048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Цель</a:t>
            </a:r>
            <a: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  <a:t>: сформировать привычку к здоровому образу жизни; удовлетворить потребность детей в двигательной активности; закрепить знания детей в том, как сохранить и укрепить здоровье.</a:t>
            </a:r>
          </a:p>
        </p:txBody>
      </p:sp>
      <p:pic>
        <p:nvPicPr>
          <p:cNvPr id="4098" name="Picture 2" descr="G:\Люда\анимашки\sm_fu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20795"/>
            <a:ext cx="4601055" cy="19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67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476672"/>
            <a:ext cx="8108674" cy="601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 проекта: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Образовательные</a:t>
            </a:r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дать </a:t>
            </a:r>
            <a:r>
              <a:rPr lang="ru-RU" sz="2400" dirty="0">
                <a:latin typeface="Monotype Corsiva" panose="03010101010201010101" pitchFamily="66" charset="0"/>
              </a:rPr>
              <a:t>знания об основах безопасности жизнедеятельности; о </a:t>
            </a:r>
            <a:r>
              <a:rPr lang="ru-RU" sz="2400" dirty="0" smtClean="0">
                <a:latin typeface="Monotype Corsiva" panose="03010101010201010101" pitchFamily="66" charset="0"/>
              </a:rPr>
              <a:t>  здоровье </a:t>
            </a:r>
            <a:r>
              <a:rPr lang="ru-RU" sz="2400" dirty="0">
                <a:latin typeface="Monotype Corsiva" panose="03010101010201010101" pitchFamily="66" charset="0"/>
              </a:rPr>
              <a:t>человека и способах укрепления; о гигиене здоровья.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научить </a:t>
            </a:r>
            <a:r>
              <a:rPr lang="ru-RU" sz="2400" dirty="0">
                <a:latin typeface="Monotype Corsiva" panose="03010101010201010101" pitchFamily="66" charset="0"/>
              </a:rPr>
              <a:t>элементарным приемам сохранения здоровья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Воспитательные</a:t>
            </a:r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формировать </a:t>
            </a:r>
            <a:r>
              <a:rPr lang="ru-RU" sz="2400" dirty="0">
                <a:latin typeface="Monotype Corsiva" panose="03010101010201010101" pitchFamily="66" charset="0"/>
              </a:rPr>
              <a:t>положительное отношение к здоровому образу жизни у детей дошкольного возраста.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воспитать </a:t>
            </a:r>
            <a:r>
              <a:rPr lang="ru-RU" sz="2400" dirty="0">
                <a:latin typeface="Monotype Corsiva" panose="03010101010201010101" pitchFamily="66" charset="0"/>
              </a:rPr>
              <a:t>желание у детей заботиться о своем здоровье.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формировать </a:t>
            </a:r>
            <a:r>
              <a:rPr lang="ru-RU" sz="2400" dirty="0">
                <a:latin typeface="Monotype Corsiva" panose="03010101010201010101" pitchFamily="66" charset="0"/>
              </a:rPr>
              <a:t>у дошкольников потребность в положительных привычка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Профилактические</a:t>
            </a:r>
            <a:r>
              <a:rPr lang="ru-RU" sz="2400" dirty="0">
                <a:solidFill>
                  <a:srgbClr val="0000CC"/>
                </a:solidFill>
                <a:latin typeface="Monotype Corsiva" panose="03010101010201010101" pitchFamily="66" charset="0"/>
              </a:rPr>
              <a:t>: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развивать </a:t>
            </a:r>
            <a:r>
              <a:rPr lang="ru-RU" sz="2400" dirty="0">
                <a:latin typeface="Monotype Corsiva" panose="03010101010201010101" pitchFamily="66" charset="0"/>
              </a:rPr>
              <a:t>у детей потребность в активной деятельности.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• развивать </a:t>
            </a:r>
            <a:r>
              <a:rPr lang="ru-RU" sz="2400" dirty="0">
                <a:latin typeface="Monotype Corsiva" panose="03010101010201010101" pitchFamily="66" charset="0"/>
              </a:rPr>
              <a:t>потребность в выполнении специальных профилактических упражнении и игр на занятиях и в 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07622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836713"/>
            <a:ext cx="82089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Ожидаемые результаты по проекту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Для детей:</a:t>
            </a:r>
            <a:r>
              <a:rPr lang="ru-RU" sz="3200" dirty="0">
                <a:solidFill>
                  <a:srgbClr val="0000CC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smtClean="0">
                <a:latin typeface="Monotype Corsiva" panose="03010101010201010101" pitchFamily="66" charset="0"/>
              </a:rPr>
              <a:t>расширение </a:t>
            </a:r>
            <a:r>
              <a:rPr lang="ru-RU" sz="3200" dirty="0">
                <a:latin typeface="Monotype Corsiva" panose="03010101010201010101" pitchFamily="66" charset="0"/>
              </a:rPr>
              <a:t>представлений о здоровом образе жизни. Вовлечение детей в спортивную жизнь детского сада.</a:t>
            </a:r>
          </a:p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Для педагогов: </a:t>
            </a:r>
            <a:endParaRPr lang="ru-RU" sz="3200" b="1" dirty="0" smtClean="0">
              <a:solidFill>
                <a:srgbClr val="0000CC"/>
              </a:solidFill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Monotype Corsiva" panose="03010101010201010101" pitchFamily="66" charset="0"/>
              </a:rPr>
              <a:t>систематизация знаний;  </a:t>
            </a:r>
            <a:endParaRPr lang="ru-RU" sz="32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р</a:t>
            </a:r>
            <a:r>
              <a:rPr lang="ru-RU" sz="3200" dirty="0" smtClean="0">
                <a:latin typeface="Monotype Corsiva" panose="03010101010201010101" pitchFamily="66" charset="0"/>
              </a:rPr>
              <a:t>асширение </a:t>
            </a:r>
            <a:r>
              <a:rPr lang="ru-RU" sz="3200" dirty="0">
                <a:latin typeface="Monotype Corsiva" panose="03010101010201010101" pitchFamily="66" charset="0"/>
              </a:rPr>
              <a:t>знаний детей о своем </a:t>
            </a:r>
            <a:r>
              <a:rPr lang="ru-RU" sz="3200" dirty="0" smtClean="0">
                <a:latin typeface="Monotype Corsiva" panose="03010101010201010101" pitchFamily="66" charset="0"/>
              </a:rPr>
              <a:t>здоровье;</a:t>
            </a:r>
            <a:endParaRPr lang="ru-RU" sz="32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ж</a:t>
            </a:r>
            <a:r>
              <a:rPr lang="ru-RU" sz="3200" dirty="0" smtClean="0">
                <a:latin typeface="Monotype Corsiva" panose="03010101010201010101" pitchFamily="66" charset="0"/>
              </a:rPr>
              <a:t>елание </a:t>
            </a:r>
            <a:r>
              <a:rPr lang="ru-RU" sz="3200" dirty="0">
                <a:latin typeface="Monotype Corsiva" panose="03010101010201010101" pitchFamily="66" charset="0"/>
              </a:rPr>
              <a:t>заботиться о своем здоровье и здоровье окружающих.</a:t>
            </a:r>
          </a:p>
        </p:txBody>
      </p:sp>
    </p:spTree>
    <p:extLst>
      <p:ext uri="{BB962C8B-B14F-4D97-AF65-F5344CB8AC3E}">
        <p14:creationId xmlns:p14="http://schemas.microsoft.com/office/powerpoint/2010/main" val="3397501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Этапы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реализации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483768" y="2332037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Monotype Corsiva" panose="03010101010201010101" pitchFamily="66" charset="0"/>
              </a:rPr>
              <a:t>1. Подготовительный</a:t>
            </a:r>
          </a:p>
          <a:p>
            <a:pPr marL="0" indent="0">
              <a:buNone/>
            </a:pPr>
            <a:r>
              <a:rPr lang="ru-RU" sz="3600" dirty="0" smtClean="0">
                <a:latin typeface="Monotype Corsiva" panose="03010101010201010101" pitchFamily="66" charset="0"/>
              </a:rPr>
              <a:t>2. Основной</a:t>
            </a:r>
          </a:p>
          <a:p>
            <a:pPr marL="0" indent="0">
              <a:buNone/>
            </a:pPr>
            <a:r>
              <a:rPr lang="ru-RU" sz="3600" dirty="0" smtClean="0">
                <a:latin typeface="Monotype Corsiva" panose="03010101010201010101" pitchFamily="66" charset="0"/>
              </a:rPr>
              <a:t>3. Заключительный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G:\Люда\анимашки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01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Подготовительный этап: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</a:t>
            </a:r>
            <a:r>
              <a:rPr lang="ru-RU" dirty="0">
                <a:latin typeface="Monotype Corsiva" panose="03010101010201010101" pitchFamily="66" charset="0"/>
              </a:rPr>
              <a:t>.  Составление плана реализации проекта и изучение методической литературы.</a:t>
            </a:r>
          </a:p>
          <a:p>
            <a:pPr marL="0" indent="0">
              <a:buNone/>
            </a:pPr>
            <a:r>
              <a:rPr lang="en-US" dirty="0" smtClean="0">
                <a:latin typeface="Monotype Corsiva" panose="03010101010201010101" pitchFamily="66" charset="0"/>
              </a:rPr>
              <a:t>2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Подготовка цикла тематических  занятий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Monotype Corsiva" panose="03010101010201010101" pitchFamily="66" charset="0"/>
              </a:rPr>
              <a:t>3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Подбор художественной литературы для чтения детям.</a:t>
            </a:r>
          </a:p>
          <a:p>
            <a:pPr marL="0" indent="0">
              <a:buNone/>
            </a:pPr>
            <a:r>
              <a:rPr lang="en-US" dirty="0" smtClean="0">
                <a:latin typeface="Monotype Corsiva" panose="03010101010201010101" pitchFamily="66" charset="0"/>
              </a:rPr>
              <a:t>4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Подбор дидактического материала.</a:t>
            </a:r>
          </a:p>
          <a:p>
            <a:pPr marL="0" indent="0">
              <a:buNone/>
            </a:pPr>
            <a:r>
              <a:rPr lang="en-US" dirty="0" smtClean="0">
                <a:latin typeface="Monotype Corsiva" panose="03010101010201010101" pitchFamily="66" charset="0"/>
              </a:rPr>
              <a:t>5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Познакомить педагогов и родителей с проектом.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46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772</Words>
  <Application>Microsoft Office PowerPoint</Application>
  <PresentationFormat>Экран (4:3)</PresentationFormat>
  <Paragraphs>104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Проект  «Мы здоровье сбережём» в подготовительной группе «Почемучки»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</vt:lpstr>
      <vt:lpstr> Подготовительный этап:</vt:lpstr>
      <vt:lpstr> Основной этап:</vt:lpstr>
      <vt:lpstr> Заключительный этап: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прогулку выходи,  Свежим воздухом дыши. Только помни при уходе Одеваться по погоде!</vt:lpstr>
      <vt:lpstr>Презентация PowerPoint</vt:lpstr>
      <vt:lpstr>Презентация PowerPoint</vt:lpstr>
      <vt:lpstr> Чтобы сил ещё набрать, Надо нам чуть-чуть поспать. Знают даже дошколята, Что во сне растут ребята.</vt:lpstr>
      <vt:lpstr>Как проснулся - закаляйся , И зарядкой занимайся. Будешь ты всегда здоров. Тут не нужно лишних слов.</vt:lpstr>
      <vt:lpstr>Чем больше к доктору мы ходим, тем больше хворей в нас находят, давно пора нам всем понять –  врача нам надо поменять: на спорт, диету и закал, на обливанья и вокал.</vt:lpstr>
      <vt:lpstr>Чтоб здоровье раздобыть,  не надо далеко ходить.  Нужно нам самим стараться, и всё будет получаться. </vt:lpstr>
      <vt:lpstr>Чтоб красивой, стройной быть,  обруч надо мне крутить,  </vt:lpstr>
      <vt:lpstr>Презентация PowerPoint</vt:lpstr>
      <vt:lpstr>знания о здоровье и спорте получаем</vt:lpstr>
      <vt:lpstr> </vt:lpstr>
      <vt:lpstr>Секреты здоровья от  детей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 Windows</cp:lastModifiedBy>
  <cp:revision>64</cp:revision>
  <dcterms:created xsi:type="dcterms:W3CDTF">2017-04-23T14:37:25Z</dcterms:created>
  <dcterms:modified xsi:type="dcterms:W3CDTF">2020-03-22T06:11:16Z</dcterms:modified>
</cp:coreProperties>
</file>