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2" r:id="rId6"/>
    <p:sldId id="263" r:id="rId7"/>
    <p:sldId id="272" r:id="rId8"/>
    <p:sldId id="261" r:id="rId9"/>
    <p:sldId id="266" r:id="rId10"/>
    <p:sldId id="284" r:id="rId11"/>
    <p:sldId id="267" r:id="rId12"/>
    <p:sldId id="268" r:id="rId13"/>
    <p:sldId id="269" r:id="rId14"/>
    <p:sldId id="271" r:id="rId15"/>
    <p:sldId id="285" r:id="rId16"/>
    <p:sldId id="274" r:id="rId17"/>
    <p:sldId id="275" r:id="rId18"/>
    <p:sldId id="279" r:id="rId19"/>
    <p:sldId id="280" r:id="rId20"/>
    <p:sldId id="28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331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1B56-5ADD-40D8-B818-0B98545EB83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4D2C5-ED44-4846-98BD-EC9CF4B79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8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4D2C5-ED44-4846-98BD-EC9CF4B794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0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062664" cy="72007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          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учреждение «Детский сад «Берёзка»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7772400" cy="6264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«За здоровьем в детский сад»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</a:p>
          <a:p>
            <a:r>
              <a:rPr lang="ru-RU" dirty="0" smtClean="0"/>
              <a:t>   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</a:t>
            </a:r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проекта:  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Добрыгина Елена Владимировна</a:t>
            </a:r>
          </a:p>
          <a:p>
            <a:pPr lvl="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воспитатель, 1КК</a:t>
            </a:r>
          </a:p>
          <a:p>
            <a:pPr lvl="0"/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.Соколово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018" t="8928" r="19643"/>
          <a:stretch>
            <a:fillRect/>
          </a:stretch>
        </p:blipFill>
        <p:spPr bwMode="auto">
          <a:xfrm>
            <a:off x="2051720" y="1772816"/>
            <a:ext cx="4320480" cy="354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97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Изготовление нетрадиционного физкультурного  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оборудования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ds51.amsvlad.ru/upload/iblock/78a/20180405_101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33" y="4150196"/>
            <a:ext cx="3981335" cy="223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maam.ru/upload/blogs/detsad-392761-1455556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340768"/>
            <a:ext cx="3240360" cy="242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4.bp.blogspot.com/-yPzXviJ9S84/VkIRjmsToVI/AAAAAAAADkI/BF5d7X506wI/s1600/20151109_145204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49" y="1453239"/>
            <a:ext cx="3194388" cy="2204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59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Соблюдение режима дня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Жека\AppData\Local\Microsoft\Windows\Temporary Internet Files\Content.Word\1584237479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6"/>
            <a:ext cx="3203848" cy="20882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Жека\Desktop\фото капельки\IMAG1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061737"/>
            <a:ext cx="3491798" cy="20882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3429000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Прогоню остаток сна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Одеяло в сторону,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Мне гимнастика нужна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Помогает здорово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503"/>
          <a:stretch>
            <a:fillRect/>
          </a:stretch>
        </p:blipFill>
        <p:spPr bwMode="auto">
          <a:xfrm>
            <a:off x="2411760" y="4581128"/>
            <a:ext cx="2448272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за здоровьем в детский сад\фото 2018\IMG_5583.JPG"/>
          <p:cNvPicPr>
            <a:picLocks noChangeAspect="1" noChangeArrowheads="1"/>
          </p:cNvPicPr>
          <p:nvPr/>
        </p:nvPicPr>
        <p:blipFill>
          <a:blip r:embed="rId6" cstate="print"/>
          <a:srcRect t="16310" r="15257"/>
          <a:stretch>
            <a:fillRect/>
          </a:stretch>
        </p:blipFill>
        <p:spPr bwMode="auto">
          <a:xfrm>
            <a:off x="5004048" y="3356992"/>
            <a:ext cx="3827972" cy="25202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030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Утренняя гимнастика,     гимнастика после сна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437" y="1124744"/>
            <a:ext cx="2535746" cy="338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269" y="2129011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4562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detia-8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2595" y="4863317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5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96205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Дыхательная гимнастика, артикуляционная гимнастика,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гимнастика для глаз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detia-8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365104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34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Занятия по физической культуре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1302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3968" y="3013502"/>
            <a:ext cx="47525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порядку. Стройся в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ряд!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дорожку.  Все подряд!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82883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и понятно,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быть приятно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46" b="-8097"/>
          <a:stretch>
            <a:fillRect/>
          </a:stretch>
        </p:blipFill>
        <p:spPr bwMode="auto">
          <a:xfrm>
            <a:off x="2339752" y="4149080"/>
            <a:ext cx="237666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83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Совместные походы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дерево, внешний, человек, земл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4F74D9-686E-4707-BAE4-0B66D441B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923928" cy="232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326436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64088" y="1772816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00FF"/>
              </a:solidFill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00FF"/>
              </a:solidFill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solidFill>
                <a:srgbClr val="0000FF"/>
              </a:solidFill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 успешно развиваться,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Нужно спортом заниматься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занятий физкультурой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Будет стройная фигура!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48" r="28755" b="218"/>
          <a:stretch>
            <a:fillRect/>
          </a:stretch>
        </p:blipFill>
        <p:spPr bwMode="auto">
          <a:xfrm>
            <a:off x="2843808" y="4869160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07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3557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Спортивные праздники, физкультурные досуги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509" name="Picture 5" descr="http://mirdoshkolnikov.ru/images/stories/razrabotki/szenariy-sportivnogo-prazdnika-dlya-detey-starshego-doshkolnogo-vozrasta-prazdnik-fizkult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80" y="1196753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Жека\Desktop\Новая папка (2)\Новая папка\IMAG0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7827"/>
            <a:ext cx="3006712" cy="1798132"/>
          </a:xfrm>
          <a:prstGeom prst="rect">
            <a:avLst/>
          </a:prstGeom>
          <a:noFill/>
        </p:spPr>
      </p:pic>
      <p:pic>
        <p:nvPicPr>
          <p:cNvPr id="9219" name="Picture 3" descr="C:\Users\Жека\Desktop\Новая папка (2)\Новая папка\IMAG0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0180" y="4149081"/>
            <a:ext cx="3130577" cy="18722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2708920"/>
            <a:ext cx="480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Constantia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CC"/>
              </a:solidFill>
              <a:latin typeface="Constantia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Constantia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Детки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садике живут,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друзей своих находят,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Вместе спорят и  мечтают,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Незаметно, подрастают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5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" y="124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Двигательная активность на прогулке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Жека\Desktop\Новая папка (2)\Новая папка\IMAG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1556792"/>
            <a:ext cx="3608418" cy="2157976"/>
          </a:xfrm>
          <a:prstGeom prst="rect">
            <a:avLst/>
          </a:prstGeom>
          <a:noFill/>
        </p:spPr>
      </p:pic>
      <p:pic>
        <p:nvPicPr>
          <p:cNvPr id="2051" name="Picture 3" descr="C:\Users\Жека\Desktop\Новая папка (2)\Новая папка\IMAG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240361" cy="1937863"/>
          </a:xfrm>
          <a:prstGeom prst="rect">
            <a:avLst/>
          </a:prstGeom>
          <a:noFill/>
        </p:spPr>
      </p:pic>
      <p:pic>
        <p:nvPicPr>
          <p:cNvPr id="2052" name="Picture 4" descr="C:\Users\Жека\Desktop\Новая папка (2)\Новая папка\IMAG0551.jpg"/>
          <p:cNvPicPr>
            <a:picLocks noChangeAspect="1" noChangeArrowheads="1"/>
          </p:cNvPicPr>
          <p:nvPr/>
        </p:nvPicPr>
        <p:blipFill>
          <a:blip r:embed="rId5" cstate="print"/>
          <a:srcRect l="23225"/>
          <a:stretch>
            <a:fillRect/>
          </a:stretch>
        </p:blipFill>
        <p:spPr bwMode="auto">
          <a:xfrm>
            <a:off x="5940152" y="1844824"/>
            <a:ext cx="2952328" cy="22997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7" y="3933056"/>
            <a:ext cx="3470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прогулку выходи,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свежим воздухом дыши,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 помни при уходе: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Одевайся по погоде!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Дни  безопасности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Жека\Desktop\Новая папка (2)\фото на презентацию по пдд\IMG_7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3068279" cy="2045519"/>
          </a:xfrm>
          <a:prstGeom prst="rect">
            <a:avLst/>
          </a:prstGeom>
          <a:noFill/>
        </p:spPr>
      </p:pic>
      <p:pic>
        <p:nvPicPr>
          <p:cNvPr id="3076" name="Picture 4" descr="C:\Users\Жека\Desktop\Новая папка (2)\фото на презентацию по пдд\IMG_7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89136"/>
            <a:ext cx="3725820" cy="2483880"/>
          </a:xfrm>
          <a:prstGeom prst="rect">
            <a:avLst/>
          </a:prstGeom>
          <a:noFill/>
        </p:spPr>
      </p:pic>
      <p:pic>
        <p:nvPicPr>
          <p:cNvPr id="3077" name="Picture 5" descr="C:\Users\Жека\Desktop\фото по ПДД\IMG_7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61048"/>
            <a:ext cx="3476476" cy="231765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48" r="57503"/>
          <a:stretch>
            <a:fillRect/>
          </a:stretch>
        </p:blipFill>
        <p:spPr bwMode="auto">
          <a:xfrm>
            <a:off x="7380312" y="4365104"/>
            <a:ext cx="936104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97" r="42504"/>
          <a:stretch>
            <a:fillRect/>
          </a:stretch>
        </p:blipFill>
        <p:spPr bwMode="auto">
          <a:xfrm>
            <a:off x="2195736" y="4005064"/>
            <a:ext cx="864096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48" r="57503"/>
          <a:stretch>
            <a:fillRect/>
          </a:stretch>
        </p:blipFill>
        <p:spPr bwMode="auto">
          <a:xfrm flipH="1">
            <a:off x="2771800" y="0"/>
            <a:ext cx="936104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6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Взаимодействие с семьей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720" y="3068960"/>
            <a:ext cx="7092280" cy="1028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ИНФОРМАЦИОННЫЕ СТЕНДЫ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5604" name="Picture 4" descr="http://900igr.net/up/datai/257315/0006-008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68" y="1500684"/>
            <a:ext cx="255016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ou-shkola.ru/IMG/jpg/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6096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upload/blogs/detsad-1298148-15212676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76" b="5735"/>
          <a:stretch/>
        </p:blipFill>
        <p:spPr bwMode="auto">
          <a:xfrm>
            <a:off x="2051720" y="1500684"/>
            <a:ext cx="4205613" cy="1852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55776" y="1340768"/>
            <a:ext cx="6131024" cy="4785395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и укрепление физического и психического здоровья детей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главных задач дошкольного образования. От состояния здоровья детей зависит благополучие современного общества. В последнее время во всём мире наметилась тенденция к ухудшению здоровья детского населения. Экологические проблемы, разнообразные отрицательные бытовые факторы, химические добавки в продуктах питания, некачественная вода, накапливающиеся раздражения в обществе, связанные с неудовлетворительным экономическим положением, низкая двигательная активность и физическая деятельность детей, недостаточное внимание семьи к укреплению физического и психического здоровья детей, равнодушное отношение родителей к физкультуре и спорту - факторы, агрессивно воздействующие на здоровье детей.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9448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464373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«За здоровьем в детский сад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lvl="0"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частоты и длительности  заболеваемости детей</a:t>
            </a:r>
          </a:p>
          <a:p>
            <a:pPr lvl="0" algn="ctr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физической подготовленности детей, улучшение эмоциональной сферы</a:t>
            </a:r>
          </a:p>
          <a:p>
            <a:pPr lvl="0" algn="ctr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семейного интереса к физкультурной деятельности и занятиям спорта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79452"/>
            <a:ext cx="381635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53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89066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01.09.2020-31.05.2021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групповой, комплексный, долгосрочный.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педагоги, воспитанники и их родители.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</a:p>
        </p:txBody>
      </p:sp>
      <p:pic>
        <p:nvPicPr>
          <p:cNvPr id="1026" name="Picture 2" descr="https://i.ya-webdesign.com/images/stock-drawing-childrens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5761875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30" y="4005064"/>
            <a:ext cx="57610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473853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воспитания и развития ребёнка, направленных на сохранение и укрепление физического и нравственного здоровья детей. Формирование у всех участников проекта мотивации к занятиям физической культурой и спортом, а также потребности в новых знаниях о способах сохранения и укрепления здоровья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57610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3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5962674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b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осознанное отношение к необходимости беречь и укреплять своё здоровье;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интерес к занятиям физической культурой и спортом;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двигательные возможности ребёнка за счёт освоения новых движений и упражнений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социально значимые личностные качества: целеустремлённость, организованность, инициативность, трудолюбие;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эмоциональное благополучие ребёнка за счёт проведения разнообразных, интересных и увлекательных  мероприятий физкультурной направленности.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57610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85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33703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педагогов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технологиями;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полученной подготовки на практике, в тесном взаимодействии друг с другом, с воспитанниками и их родителями;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охрана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укрепление здоровья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собственного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mile23konst.files.wordpress.com/2018/11/15401941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3816424" cy="3641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7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0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46665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по всем раздела образовательной программы;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рационального режима дня, обеспечивающего смену разнообразной деятельности и отдыха;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современных прогрессивных методов и приемов обучения;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ребенку сообразно его уровню развития, биологическому и психологическому возрасту;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 систематической работы с родителями;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среды.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57610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67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2" y="0"/>
            <a:ext cx="91622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-819472"/>
            <a:ext cx="6203032" cy="66247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 детей проявится интерес к занятиям физкультурой и спортом.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Возникнет желание трудиться на благо общего дела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Сформируется чувство патриотизма и уважения к людям других стран.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родителей появится желание сотрудничать с педагогами детского сада в целях гармоничного развития и воспитания ребёнка. Возникнет желание больше времени уделять совместным с детьми мероприятиям, направленным на сохранение и укрепление здоровья семьи.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Укрепятся детско-родительские отношения через совместное творчество и физкультурные мероприятия.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79"/>
            <a:ext cx="57610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92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45757/0005-00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23912"/>
            <a:ext cx="91384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Создание предметно-развивающей среды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Колокольчики\Desktop\портфолио стажировочной площадки\P107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058" y="1700808"/>
            <a:ext cx="288032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:\аттестация Т.Н 2\Онуфриенко аттестация\фото 19\20190704_12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01" y="4149080"/>
            <a:ext cx="3282491" cy="184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700" y="1556792"/>
            <a:ext cx="2949520" cy="189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9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314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               Муниципальное казённое дошкольное образовательное                                               учреждение «Детский сад «Берёзка»</vt:lpstr>
      <vt:lpstr>                                                    ПРОБЛЕМА</vt:lpstr>
      <vt:lpstr>Продолжительность проекта: с 01.09.2020-31.05.2021 г. Вид проекта: групповой, комплексный, долгосрочный. Участники проекта: педагоги, воспитанники и их родители. Возраст детей: дошкольники старшего возраста.</vt:lpstr>
      <vt:lpstr>Цель:  создание необходимых условий воспитания и развития ребёнка, направленных на сохранение и укрепление физического и нравственного здоровья детей. Формирование у всех участников проекта мотивации к занятиям физической культурой и спортом, а также потребности в новых знаниях о способах сохранения и укрепления здоровья.</vt:lpstr>
      <vt:lpstr>Задачи: для детей: - сформировать осознанное отношение к необходимости беречь и укреплять своё здоровье; - повысить интерес к занятиям физической культурой и спортом; - расширить двигательные возможности ребёнка за счёт освоения новых движений и упражнений здоровьесберегающих технологий; - воспитывать социально значимые личностные качества: целеустремлённость, организованность, инициативность, трудолюбие; - повышать эмоциональное благополучие ребёнка за счёт проведения разнообразных, интересных и увлекательных  мероприятий физкультурной направленности.  </vt:lpstr>
      <vt:lpstr>Задачи для педагогов - овладение здоровьесберегающими технологиями; - реализация полученной подготовки на практике, в тесном взаимодействии друг с другом, с воспитанниками и их родителями;   - охрана жизни и укрепление здоровья детей;                           - охрана и укрепление собственного здоровья.</vt:lpstr>
      <vt:lpstr>Условия реализации проекта:   Реализация здоровьесберегающих технологий по всем раздела образовательной программы;  Соблюдение рационального режима дня, обеспечивающего смену разнообразной деятельности и отдыха;  Использование современных прогрессивных методов и приемов обучения;  Индивидуальный подход к ребенку сообразно его уровню развития, биологическому и психологическому возрасту;  Реализация различных форм систематической работы с родителями;  Создание развивающей среды. </vt:lpstr>
      <vt:lpstr>Ожидаемые результаты по проекту: 1. У детей проявится интерес к занятиям физкультурой и спортом. 2. Возникнет желание трудиться на благо общего дела 3. Сформируется чувство патриотизма и уважения к людям других стран. 4. У родителей появится желание сотрудничать с педагогами детского сада в целях гармоничного развития и воспитания ребёнка. Возникнет желание больше времени уделять совместным с детьми мероприятиям, направленным на сохранение и укрепление здоровья семьи. 5. Укрепятся детско-родительские отношения через совместное творчество и физкультурные мероприятия.</vt:lpstr>
      <vt:lpstr>                                  Создание предметно-развивающей среды</vt:lpstr>
      <vt:lpstr>                                       Изготовление нетрадиционного физкультурного                                         оборудования</vt:lpstr>
      <vt:lpstr>                            Соблюдение режима дня</vt:lpstr>
      <vt:lpstr>                           Утренняя гимнастика,     гимнастика после сна</vt:lpstr>
      <vt:lpstr>                                Дыхательная гимнастика, артикуляционная гимнастика,                    гимнастика для глаз</vt:lpstr>
      <vt:lpstr>                    Занятия по физической культуре</vt:lpstr>
      <vt:lpstr>             Совместные походы </vt:lpstr>
      <vt:lpstr>                         Спортивные праздники, физкультурные досуги</vt:lpstr>
      <vt:lpstr>                             Двигательная активность на прогулке</vt:lpstr>
      <vt:lpstr>                        Дни  безопасности</vt:lpstr>
      <vt:lpstr>                       Взаимодействие с семьей</vt:lpstr>
      <vt:lpstr>Слайд 20</vt:lpstr>
      <vt:lpstr>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 105»</dc:title>
  <dc:creator>admin</dc:creator>
  <cp:lastModifiedBy>DS</cp:lastModifiedBy>
  <cp:revision>67</cp:revision>
  <dcterms:created xsi:type="dcterms:W3CDTF">2019-07-02T18:29:31Z</dcterms:created>
  <dcterms:modified xsi:type="dcterms:W3CDTF">2012-11-24T18:33:56Z</dcterms:modified>
</cp:coreProperties>
</file>