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1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1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2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9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997A-CCAE-45D9-A625-E834EA4203E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6100" y="1122363"/>
            <a:ext cx="5579918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«Ручной труд, как вид трудового воспитания в ДОУ»</a:t>
            </a:r>
          </a:p>
          <a:p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Добрыгина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215736"/>
            <a:ext cx="3805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«Ручной труд является огромным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актором умственного развития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736" y="2545773"/>
            <a:ext cx="1607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627" y="3366655"/>
            <a:ext cx="7586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 к окружающему миру;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развитие речи;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усидчивость и внимательность;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приемам и способам выполнения работ из различных материалов.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3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673" y="1600200"/>
            <a:ext cx="86449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один из видов труда старших дошкольников занимает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нашей работе. Дети изготавливают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обору-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атрибуты для игр. Для того, чтобы усилить интерес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к работе с бумагой, учим изготавливать поделки из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способом оригами; делаем игрушки, сувениры из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материала. Особенностью ручного труда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то, что в результате приложенных усилий дети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получают готовую поделку.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2227" y="1028701"/>
            <a:ext cx="2556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9" y="1756062"/>
            <a:ext cx="4247844" cy="4270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19" y="1756062"/>
            <a:ext cx="3875808" cy="42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101436"/>
            <a:ext cx="4215938" cy="502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1745673"/>
            <a:ext cx="3958936" cy="43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161323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тесно связаны с познавательным развитием, что помогает обогащать сознание детей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содержанием, систематизировать накопленную и полученную информацию, развивать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художественно-творческие способности и положительно-эмоциональное восприятие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мира.</a:t>
            </a:r>
            <a:endParaRPr lang="ru-RU" sz="20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1" y="1099357"/>
            <a:ext cx="8686800" cy="520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10891" y="2473036"/>
            <a:ext cx="377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3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181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на 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user</dc:creator>
  <cp:lastModifiedBy>Евгений</cp:lastModifiedBy>
  <cp:revision>11</cp:revision>
  <dcterms:created xsi:type="dcterms:W3CDTF">2020-10-17T11:07:37Z</dcterms:created>
  <dcterms:modified xsi:type="dcterms:W3CDTF">2022-10-27T15:52:43Z</dcterms:modified>
</cp:coreProperties>
</file>